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34" r:id="rId2"/>
    <p:sldId id="1445" r:id="rId3"/>
    <p:sldId id="1446" r:id="rId4"/>
    <p:sldId id="1447" r:id="rId5"/>
    <p:sldId id="1448" r:id="rId6"/>
    <p:sldId id="144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394. KHRIS LE PAWLPI A DING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For Christ and the Church </a:t>
            </a:r>
          </a:p>
          <a:p>
            <a:r>
              <a:rPr lang="en-US" sz="1500" dirty="0"/>
              <a:t>Late 71:16</a:t>
            </a:r>
          </a:p>
          <a:p>
            <a:r>
              <a:rPr lang="en-US" sz="1500" dirty="0"/>
              <a:t>Eliza Edmunds Hewitt, 1851-1920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6844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5572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pawl pi a ding,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53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4258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1843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7052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394. KHRIS LE PAWLPI A DING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2018-12-15T06:33:18Z</dcterms:modified>
</cp:coreProperties>
</file>